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DA59C1-908E-471C-8C8B-586394D960D3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95157C-7182-4D1F-AEDB-4CE2860BD3D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95157C-7182-4D1F-AEDB-4CE2860BD3D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F550-53EE-4199-A339-C7B050B4B85C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21259-0778-42EE-8CE6-FF4CE276CB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F550-53EE-4199-A339-C7B050B4B85C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21259-0778-42EE-8CE6-FF4CE276CB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F550-53EE-4199-A339-C7B050B4B85C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21259-0778-42EE-8CE6-FF4CE276CB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F550-53EE-4199-A339-C7B050B4B85C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21259-0778-42EE-8CE6-FF4CE276CB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F550-53EE-4199-A339-C7B050B4B85C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21259-0778-42EE-8CE6-FF4CE276CB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F550-53EE-4199-A339-C7B050B4B85C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21259-0778-42EE-8CE6-FF4CE276CB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F550-53EE-4199-A339-C7B050B4B85C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21259-0778-42EE-8CE6-FF4CE276CB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F550-53EE-4199-A339-C7B050B4B85C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21259-0778-42EE-8CE6-FF4CE276CB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F550-53EE-4199-A339-C7B050B4B85C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21259-0778-42EE-8CE6-FF4CE276CB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F550-53EE-4199-A339-C7B050B4B85C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21259-0778-42EE-8CE6-FF4CE276CB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F550-53EE-4199-A339-C7B050B4B85C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21259-0778-42EE-8CE6-FF4CE276CB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1F550-53EE-4199-A339-C7B050B4B85C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21259-0778-42EE-8CE6-FF4CE276CB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s://byjus.com/chemistry/aromatic-hydrocarbons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byjus.com/chemistry/huckel-rule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Aromatic Compounds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57200" y="381000"/>
            <a:ext cx="8229600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Aromatic compounds are chemical compounds that consist of conjugated planar ring systems accompanied by delocalized pi-electron clouds in place of individual alternating double and single bonds.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2362200"/>
            <a:ext cx="8153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 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are also called 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aromatics or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arenes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 The best examples are toluene and benzene.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 Aromatics require satisfying 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Huckel’s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rule.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Plants and micro-organisms have an exclusive route to benzene-ring compounds. The great majority of aromatic compounds in nature, therefore, are produced by plants and micro-organisms, and animals are dependant upon plants for many aromatic compounds either directly or indirectly.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9144000" cy="242525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79331" rIns="91440" bIns="8887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800080"/>
                </a:solidFill>
                <a:effectLst/>
                <a:latin typeface="Times New Roman" pitchFamily="18" charset="0"/>
                <a:cs typeface="Times New Roman" pitchFamily="18" charset="0"/>
              </a:rPr>
              <a:t>Aromatic Compounds Examples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813588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3AD21"/>
                </a:solidFill>
                <a:effectLst/>
                <a:latin typeface="Times New Roman" pitchFamily="18" charset="0"/>
                <a:cs typeface="Times New Roman" pitchFamily="18" charset="0"/>
                <a:hlinkClick r:id="rId2"/>
              </a:rPr>
              <a:t>Aromatic hydrocarbon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, are hydrocarbons containing sigma bonds and delocalized pi electrons between carbon atoms in a ring. For example, benzene. They are known as aromatic due to their pleasant smell.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Aromatic Compounds Examples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Roboto"/>
                <a:cs typeface="Arial" pitchFamily="34" charset="0"/>
              </a:rPr>
              <a:t/>
            </a:r>
            <a:b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Roboto"/>
                <a:cs typeface="Arial" pitchFamily="34" charset="0"/>
              </a:rPr>
            </a:b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Roboto"/>
              <a:cs typeface="Arial" pitchFamily="34" charset="0"/>
            </a:endParaRPr>
          </a:p>
        </p:txBody>
      </p:sp>
      <p:pic>
        <p:nvPicPr>
          <p:cNvPr id="15362" name="Picture 2" descr="Aromatic Compounds Exampl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61671" y="2209800"/>
            <a:ext cx="5653528" cy="4152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685800"/>
            <a:ext cx="72390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Aromatic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compounds are broadly divided into two categories: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benzenoids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(one containing benzene ring) and non-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benzenoids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(those not containing a benzene ring) for example, furan. Any hydrocarbon can be classified as an aromatic compound provided they follow the 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hlinkClick r:id="rId2"/>
              </a:rPr>
              <a:t>Huckel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2"/>
              </a:rPr>
              <a:t> rule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According to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Huckel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rule, for a ring to be aromatic it should have the following properties: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38200" y="3429000"/>
            <a:ext cx="76962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Planarity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Complete delocalization of the π electrons in the ring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Presence of (4n + 2) π electrons in the ring where n is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integer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(n = 0, 1, 2, . . .)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751344"/>
            <a:ext cx="76200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Huckel’s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Rule of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Aromaticity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Huckel’s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rule states that only planar, fully conjugated monocyclic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polyenes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having 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4n + 2 π electrons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where n is an integer, that is, n = 0, 1, 2, 3, 4, etc., should possess aromatic stability. An aromatic compound must be planar and contain a cyclic cloud of π electrons below and above the plane of the molecule. It contains SP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2 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hybridized carbon atoms and must obey 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Huckel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rule.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According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this rule, the ring system must have (4n+2) π electrons, where n is any whole number (0, 1, 2, 3, etc). On this basis the ring systems which have 2(n=0), 6(n=1), 10(n=2), 14(n=3) etc pi electrons are aromatic. Typical examples of aromatic compounds are benzene, naphthalene, and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anthracene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uckel's Rule of Aromatic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457200"/>
            <a:ext cx="5334000" cy="25146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762000" y="3352801"/>
            <a:ext cx="7772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Huckel’s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Rule of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Aromaticity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813588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800080"/>
                </a:solidFill>
                <a:effectLst/>
                <a:latin typeface="Times New Roman" pitchFamily="18" charset="0"/>
                <a:cs typeface="Times New Roman" pitchFamily="18" charset="0"/>
              </a:rPr>
              <a:t>Properties of Aromatic Compounds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813588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   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Arenes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are mostly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nonpolar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and non-miscible in water. These compounds are usually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unreactive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and are used as solvents for various other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nonpolar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compounds. Their carbon to hydrogen ratio is high therefore, they are characterized by sooty yellow flame.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204</Words>
  <Application>Microsoft Office PowerPoint</Application>
  <PresentationFormat>On-screen Show (4:3)</PresentationFormat>
  <Paragraphs>23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Aromatic Compounds </vt:lpstr>
      <vt:lpstr>Slide 2</vt:lpstr>
      <vt:lpstr>Slide 3</vt:lpstr>
      <vt:lpstr>Slide 4</vt:lpstr>
      <vt:lpstr>Slide 5</vt:lpstr>
      <vt:lpstr>Slide 6</vt:lpstr>
      <vt:lpstr>Slide 7</vt:lpstr>
    </vt:vector>
  </TitlesOfParts>
  <Company>by adguard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Aromatic Compounds</dc:title>
  <dc:creator>welcome</dc:creator>
  <cp:lastModifiedBy>welcome</cp:lastModifiedBy>
  <cp:revision>11</cp:revision>
  <dcterms:created xsi:type="dcterms:W3CDTF">2020-08-16T15:22:32Z</dcterms:created>
  <dcterms:modified xsi:type="dcterms:W3CDTF">2020-08-19T06:14:23Z</dcterms:modified>
</cp:coreProperties>
</file>